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EBA47-EA64-4B03-B96E-B67925C805C1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251A6-8FDC-4039-A20B-AA84AF4D7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6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D61DF-1316-434B-BEC7-BEC148CB2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026F88-7129-4759-9F77-2318A0F87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9BC7C9-8BC3-402C-9050-3CCBE010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1B4597-09D1-46AF-B083-BCBA5C4C4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A669CB-FE25-4066-8D41-25219EB1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14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CAB79-12F5-4AD0-8234-52149AD5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903A2A8-B497-4A8A-9DE0-DF110ECF9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B36469-DEA8-40AF-A19F-18E0CD981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3E690E-5026-47C7-8654-2C38A64F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15E85F-8F16-499F-A5B6-A3CEC99E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94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3347C9-699F-4CF9-8C94-2D2828943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B3E6EA-DFB5-4C4A-A8C0-7EA6CF193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EC35B4-1552-4271-9F99-9D33322FF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BB0F42-DE53-4A17-8C67-B82D7E75F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BFF72F-27E7-4C65-AB8E-C2640049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5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B2005D-31A6-4618-9623-F8563BFA9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D1A302-A205-4D9A-BC4E-6189134E3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BDCE8E-C3A7-463C-A02C-4400C570F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23BD45-FEE3-481A-94C4-F91274215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12E497-20EC-4AB8-9E29-C0BFB24C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42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3CC36-131C-4225-B6F0-060F02C24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2FBCCE-23A7-4501-AE01-21BFBDDB3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F71AF9-EA5D-44A8-BAA3-7E66D700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A6636E-EA0F-4348-BE04-A025133AC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ED99BB-79B1-4313-AFF0-72A3F54A7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50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EFB31-6A5D-45A8-8346-3E1355214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EC26B8-B8F5-4E60-8BFD-7B41076FC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7278F0-4EAB-471B-BDCF-8190172DB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EA4B-6FEB-438E-8503-CAF41BD5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2BA488-FCA3-4D83-91C9-344264B7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81D12D-7F57-48B4-A255-8FB850B1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3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BF959-F235-401C-B1A5-84E62FC65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1C2734-63DE-4896-93B7-F47C7DF1F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BA30AD-6680-4723-8A80-23D9334DC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6427401-A280-4629-9CF5-D0508A735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BB955EC-967C-470F-B95E-A6DA0B36A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521270-CA2A-4BE9-A000-E794905F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2540E93-5E18-4B6A-8DEB-18D2DB41C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3AC103D-8C55-4986-A9BE-17194F2B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34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181470-217F-4D81-8F8D-A002C3FA3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82DA6BC-605E-42D7-9593-B5FB81C1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5111371-937A-4121-B761-E64746364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20E32D-B2A1-4C73-8B4A-178A3393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51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E1163AE-C6E0-4A95-9550-ECE19026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FC38BB-0348-42EA-A2B0-5053D5B1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015BB8-E3B9-4122-A0BF-749D79A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1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F4F6D8-CE0B-46C1-8822-FE4DEB59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10082F-5A76-4D47-A7F2-730F34C75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F6D332-292E-4E17-9AB2-3D0BE95CF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F41DD8-0D38-4E01-8EFF-C949166FD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21D8A6-FB5A-4555-83F3-59E7E412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4688D5-3134-4379-A613-4CF763B68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260A82-0F79-46E7-996C-B6BC7D74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7E68427-8E0B-4120-A471-773C9D9B5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4B224F-2D1C-408F-8A33-81FD0ECE9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8D257A-C1FA-4252-99E6-5EF0439A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A5DF24-9840-4C4C-BE86-D384F090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897C07-E2E6-49A6-BB2A-C64242638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37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4AD3A6-1928-43EF-A537-69E21082B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57B983-EA54-4835-BE78-C4A6A2C5A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860B80-9F73-436F-9097-D6C6302BF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01D43-954A-4304-B1EF-3FA448D454CC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79E567-4129-4C58-BF63-319A8C581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BDF793-0E53-4789-A39B-AEA1A82A8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94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iofit@eurasante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iofit-event.com/registration/registration-fees/" TargetMode="External"/><Relationship Id="rId4" Type="http://schemas.openxmlformats.org/officeDocument/2006/relationships/hyperlink" Target="mailto:secretariat@simv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DC06BE-A8AC-441D-8CEE-CBE8A0FC4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5647" y="0"/>
            <a:ext cx="9826354" cy="910310"/>
          </a:xfrm>
          <a:solidFill>
            <a:schemeClr val="bg2"/>
          </a:solidFill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en-GB" sz="4000" b="1" dirty="0"/>
              <a:t>Animal health pitches submission template</a:t>
            </a:r>
            <a:endParaRPr lang="en-GB" sz="54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8C4B05-394D-4B96-B774-1A80017AA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7855" y="1129971"/>
            <a:ext cx="6719453" cy="498907"/>
          </a:xfrm>
        </p:spPr>
        <p:txBody>
          <a:bodyPr>
            <a:normAutofit/>
          </a:bodyPr>
          <a:lstStyle/>
          <a:p>
            <a:r>
              <a:rPr lang="en-GB" i="1" dirty="0"/>
              <a:t>Pitch title: …………………………………………………………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32CBE50-07D4-4FDD-B7F5-DEFFDE5BE52D}"/>
              </a:ext>
            </a:extLst>
          </p:cNvPr>
          <p:cNvSpPr txBox="1"/>
          <p:nvPr/>
        </p:nvSpPr>
        <p:spPr>
          <a:xfrm>
            <a:off x="3077519" y="1767876"/>
            <a:ext cx="6165495" cy="452431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Short description of service or innovation offering</a:t>
            </a:r>
          </a:p>
          <a:p>
            <a:r>
              <a:rPr lang="fr-FR" b="1" dirty="0"/>
              <a:t> </a:t>
            </a:r>
            <a:endParaRPr lang="fr-FR" dirty="0"/>
          </a:p>
          <a:p>
            <a:r>
              <a:rPr lang="en-US" i="1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..............................................................................................................................................</a:t>
            </a:r>
          </a:p>
          <a:p>
            <a:endParaRPr lang="fr-FR" i="1" dirty="0"/>
          </a:p>
          <a:p>
            <a:r>
              <a:rPr lang="en-GB" b="1" dirty="0"/>
              <a:t>Specific advantages of the offer for the animal health industry</a:t>
            </a:r>
          </a:p>
          <a:p>
            <a:endParaRPr lang="fr-FR" dirty="0"/>
          </a:p>
          <a:p>
            <a:r>
              <a:rPr lang="fr-FR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F4EA218-8ED9-456F-A7E9-A01B9A747865}"/>
              </a:ext>
            </a:extLst>
          </p:cNvPr>
          <p:cNvSpPr txBox="1"/>
          <p:nvPr/>
        </p:nvSpPr>
        <p:spPr>
          <a:xfrm>
            <a:off x="520213" y="2981419"/>
            <a:ext cx="2414005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Contract research organisation (CRO)</a:t>
            </a:r>
          </a:p>
          <a:p>
            <a:r>
              <a:rPr lang="en-GB" b="1" dirty="0"/>
              <a:t>        </a:t>
            </a:r>
            <a:endParaRPr lang="en-GB" dirty="0"/>
          </a:p>
          <a:p>
            <a:r>
              <a:rPr lang="en-GB" dirty="0"/>
              <a:t>Technology platform</a:t>
            </a:r>
          </a:p>
          <a:p>
            <a:endParaRPr lang="en-GB" dirty="0"/>
          </a:p>
          <a:p>
            <a:r>
              <a:rPr lang="en-GB" dirty="0"/>
              <a:t>Other: …………………………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A1BAF6B-B06A-4616-8454-1219EAA293E2}"/>
              </a:ext>
            </a:extLst>
          </p:cNvPr>
          <p:cNvSpPr txBox="1"/>
          <p:nvPr/>
        </p:nvSpPr>
        <p:spPr>
          <a:xfrm>
            <a:off x="9527307" y="2329875"/>
            <a:ext cx="2493819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Pitch Free Keywords</a:t>
            </a:r>
          </a:p>
          <a:p>
            <a:r>
              <a:rPr lang="en-GB" dirty="0"/>
              <a:t>………………………………………………………………………….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48062D3-3D13-4C3A-820C-EBE6F2DB38CC}"/>
              </a:ext>
            </a:extLst>
          </p:cNvPr>
          <p:cNvSpPr txBox="1"/>
          <p:nvPr/>
        </p:nvSpPr>
        <p:spPr>
          <a:xfrm>
            <a:off x="9527308" y="3322840"/>
            <a:ext cx="2493819" cy="31393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Contact</a:t>
            </a:r>
            <a:r>
              <a:rPr lang="fr-FR" b="1" dirty="0"/>
              <a:t> </a:t>
            </a:r>
            <a:r>
              <a:rPr lang="en-GB" b="1" dirty="0"/>
              <a:t>of the </a:t>
            </a:r>
            <a:r>
              <a:rPr lang="fr-FR" b="1" dirty="0"/>
              <a:t>p</a:t>
            </a:r>
            <a:r>
              <a:rPr lang="en-GB" b="1" dirty="0" err="1"/>
              <a:t>erson</a:t>
            </a:r>
            <a:r>
              <a:rPr lang="en-GB" b="1" dirty="0"/>
              <a:t> in charge of the project</a:t>
            </a:r>
          </a:p>
          <a:p>
            <a:endParaRPr lang="fr-FR" b="1" dirty="0"/>
          </a:p>
          <a:p>
            <a:r>
              <a:rPr lang="en-GB" dirty="0"/>
              <a:t>Name - address …………………………………….</a:t>
            </a:r>
          </a:p>
          <a:p>
            <a:endParaRPr lang="en-GB" dirty="0"/>
          </a:p>
          <a:p>
            <a:r>
              <a:rPr lang="en-GB" dirty="0"/>
              <a:t>Phone number</a:t>
            </a:r>
          </a:p>
          <a:p>
            <a:r>
              <a:rPr lang="en-GB" dirty="0"/>
              <a:t>…………………………………...</a:t>
            </a:r>
          </a:p>
          <a:p>
            <a:endParaRPr lang="en-GB" dirty="0"/>
          </a:p>
          <a:p>
            <a:r>
              <a:rPr lang="en-GB" dirty="0"/>
              <a:t>E-mail - webpage </a:t>
            </a:r>
          </a:p>
          <a:p>
            <a:r>
              <a:rPr lang="en-GB" dirty="0"/>
              <a:t>……………………………………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E297A4D-1CBA-4F8B-B686-E08F35C3B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65647" cy="91031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7A23636-4A9B-4EDF-8D77-D2E1636F15C4}"/>
              </a:ext>
            </a:extLst>
          </p:cNvPr>
          <p:cNvSpPr/>
          <p:nvPr/>
        </p:nvSpPr>
        <p:spPr>
          <a:xfrm>
            <a:off x="153587" y="3140638"/>
            <a:ext cx="215719" cy="2044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9EAB49-0A2B-4F37-8239-AA0B7CA941EC}"/>
              </a:ext>
            </a:extLst>
          </p:cNvPr>
          <p:cNvSpPr/>
          <p:nvPr/>
        </p:nvSpPr>
        <p:spPr>
          <a:xfrm>
            <a:off x="153269" y="3895813"/>
            <a:ext cx="215719" cy="2044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DE6CA1-CEB4-4506-B320-8127FE8EA5F2}"/>
              </a:ext>
            </a:extLst>
          </p:cNvPr>
          <p:cNvSpPr/>
          <p:nvPr/>
        </p:nvSpPr>
        <p:spPr>
          <a:xfrm>
            <a:off x="153587" y="4438222"/>
            <a:ext cx="215719" cy="2044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6632FCA-FE66-4403-9B6B-BBC215020BEA}"/>
              </a:ext>
            </a:extLst>
          </p:cNvPr>
          <p:cNvSpPr txBox="1"/>
          <p:nvPr/>
        </p:nvSpPr>
        <p:spPr>
          <a:xfrm>
            <a:off x="120761" y="4909141"/>
            <a:ext cx="2930665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Fees (excl. VAT) if selected</a:t>
            </a:r>
          </a:p>
          <a:p>
            <a:endParaRPr lang="en-GB" sz="1200" dirty="0"/>
          </a:p>
          <a:p>
            <a:r>
              <a:rPr lang="en-GB" dirty="0"/>
              <a:t>   Academic institutions: €500</a:t>
            </a:r>
          </a:p>
          <a:p>
            <a:r>
              <a:rPr lang="en-GB" dirty="0"/>
              <a:t>         </a:t>
            </a:r>
          </a:p>
          <a:p>
            <a:r>
              <a:rPr lang="en-GB" dirty="0"/>
              <a:t>   Companies:	     €1,000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86E9130-19D2-4E89-9F0C-CA98D185ED8F}"/>
              </a:ext>
            </a:extLst>
          </p:cNvPr>
          <p:cNvSpPr/>
          <p:nvPr/>
        </p:nvSpPr>
        <p:spPr>
          <a:xfrm>
            <a:off x="51535" y="5439859"/>
            <a:ext cx="215719" cy="2044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3814208-FCF7-4E81-A491-0DB992EDE2D3}"/>
              </a:ext>
            </a:extLst>
          </p:cNvPr>
          <p:cNvSpPr/>
          <p:nvPr/>
        </p:nvSpPr>
        <p:spPr>
          <a:xfrm>
            <a:off x="77628" y="5993461"/>
            <a:ext cx="215719" cy="2044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548A938-76A2-4104-A2AC-DAA08581C43B}"/>
              </a:ext>
            </a:extLst>
          </p:cNvPr>
          <p:cNvSpPr/>
          <p:nvPr/>
        </p:nvSpPr>
        <p:spPr>
          <a:xfrm>
            <a:off x="-15459" y="6486936"/>
            <a:ext cx="1220745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4</a:t>
            </a:r>
            <a:r>
              <a:rPr lang="en-US" b="1" baseline="30000" dirty="0"/>
              <a:t>th</a:t>
            </a:r>
            <a:r>
              <a:rPr lang="en-US" b="1" dirty="0"/>
              <a:t> Dec. 2018 </a:t>
            </a:r>
            <a:r>
              <a:rPr lang="en-US" dirty="0"/>
              <a:t>| Lille, FR 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2.30 pm to 4.00 pm | Contact </a:t>
            </a:r>
            <a:r>
              <a:rPr lang="fr-FR" dirty="0">
                <a:hlinkClick r:id="rId3"/>
              </a:rPr>
              <a:t>biofit@eurasante.com</a:t>
            </a:r>
            <a:r>
              <a:rPr lang="fr-FR" dirty="0"/>
              <a:t> and </a:t>
            </a:r>
            <a:r>
              <a:rPr lang="fr-FR" dirty="0">
                <a:hlinkClick r:id="rId4"/>
              </a:rPr>
              <a:t>secretariat@simv.org</a:t>
            </a:r>
            <a:r>
              <a:rPr lang="fr-FR" dirty="0"/>
              <a:t> +33(0)1.53.34.43.45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1CA9D60-B7B6-458E-9E33-1A7F9FA1F1E7}"/>
              </a:ext>
            </a:extLst>
          </p:cNvPr>
          <p:cNvSpPr txBox="1"/>
          <p:nvPr/>
        </p:nvSpPr>
        <p:spPr>
          <a:xfrm>
            <a:off x="60807" y="2612087"/>
            <a:ext cx="2871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Services providers category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1CA9D60-B7B6-458E-9E33-1A7F9FA1F1E7}"/>
              </a:ext>
            </a:extLst>
          </p:cNvPr>
          <p:cNvSpPr txBox="1"/>
          <p:nvPr/>
        </p:nvSpPr>
        <p:spPr>
          <a:xfrm>
            <a:off x="82735" y="965777"/>
            <a:ext cx="292233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This application form must be returned by e-mail before</a:t>
            </a:r>
            <a:endParaRPr lang="fr-FR" dirty="0"/>
          </a:p>
          <a:p>
            <a:pPr algn="ctr"/>
            <a:r>
              <a:rPr lang="en-GB" b="1" dirty="0">
                <a:solidFill>
                  <a:srgbClr val="FF0000"/>
                </a:solidFill>
              </a:rPr>
              <a:t>30</a:t>
            </a:r>
            <a:r>
              <a:rPr lang="en-GB" b="1" baseline="30000" dirty="0">
                <a:solidFill>
                  <a:srgbClr val="FF0000"/>
                </a:solidFill>
              </a:rPr>
              <a:t>th</a:t>
            </a:r>
            <a:r>
              <a:rPr lang="en-GB" b="1" dirty="0">
                <a:solidFill>
                  <a:srgbClr val="FF0000"/>
                </a:solidFill>
              </a:rPr>
              <a:t> September 2018 </a:t>
            </a:r>
            <a:r>
              <a:rPr lang="en-GB" b="1" dirty="0"/>
              <a:t>to </a:t>
            </a:r>
            <a:r>
              <a:rPr lang="en-GB" b="1" dirty="0">
                <a:hlinkClick r:id="rId3"/>
              </a:rPr>
              <a:t>biofit@eurasante.com</a:t>
            </a:r>
            <a:r>
              <a:rPr lang="en-GB" b="1" dirty="0"/>
              <a:t> and </a:t>
            </a:r>
            <a:r>
              <a:rPr lang="fr-FR" b="1" dirty="0">
                <a:hlinkClick r:id="rId4"/>
              </a:rPr>
              <a:t>secretariat@simv.org</a:t>
            </a:r>
            <a:endParaRPr lang="fr-FR" b="1" dirty="0"/>
          </a:p>
        </p:txBody>
      </p:sp>
      <p:sp>
        <p:nvSpPr>
          <p:cNvPr id="5" name="Rectangle 4"/>
          <p:cNvSpPr/>
          <p:nvPr/>
        </p:nvSpPr>
        <p:spPr>
          <a:xfrm>
            <a:off x="9553401" y="1019928"/>
            <a:ext cx="2097741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To apply, please note that you must </a:t>
            </a:r>
            <a:r>
              <a:rPr lang="en-US" b="1" dirty="0">
                <a:hlinkClick r:id="rId5"/>
              </a:rPr>
              <a:t>be registered for the event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8487002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1985</TotalTime>
  <Words>116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Animal health pitches submission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Claire BRUGEROLLES</dc:creator>
  <cp:lastModifiedBy>Accueil SIMV</cp:lastModifiedBy>
  <cp:revision>38</cp:revision>
  <dcterms:created xsi:type="dcterms:W3CDTF">2018-04-11T11:47:35Z</dcterms:created>
  <dcterms:modified xsi:type="dcterms:W3CDTF">2018-08-01T12:37:27Z</dcterms:modified>
</cp:coreProperties>
</file>