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20" y="6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EBA47-EA64-4B03-B96E-B67925C805C1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251A6-8FDC-4039-A20B-AA84AF4D74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966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4D61DF-1316-434B-BEC7-BEC148CB2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2026F88-7129-4759-9F77-2318A0F874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9BC7C9-8BC3-402C-9050-3CCBE0104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1B4597-09D1-46AF-B083-BCBA5C4C4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A669CB-FE25-4066-8D41-25219EB1D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7141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DCAB79-12F5-4AD0-8234-52149AD50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903A2A8-B497-4A8A-9DE0-DF110ECF9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B36469-DEA8-40AF-A19F-18E0CD981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3E690E-5026-47C7-8654-2C38A64F0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15E85F-8F16-499F-A5B6-A3CEC99E8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94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A3347C9-699F-4CF9-8C94-2D28289434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7B3E6EA-DFB5-4C4A-A8C0-7EA6CF193A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EC35B4-1552-4271-9F99-9D33322FF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BB0F42-DE53-4A17-8C67-B82D7E75F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BFF72F-27E7-4C65-AB8E-C2640049D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5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B2005D-31A6-4618-9623-F8563BFA9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D1A302-A205-4D9A-BC4E-6189134E3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BDCE8E-C3A7-463C-A02C-4400C570F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23BD45-FEE3-481A-94C4-F91274215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12E497-20EC-4AB8-9E29-C0BFB24C6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442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F3CC36-131C-4225-B6F0-060F02C24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2FBCCE-23A7-4501-AE01-21BFBDDB3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F71AF9-EA5D-44A8-BAA3-7E66D7008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A6636E-EA0F-4348-BE04-A025133AC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ED99BB-79B1-4313-AFF0-72A3F54A7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503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AEFB31-6A5D-45A8-8346-3E1355214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EC26B8-B8F5-4E60-8BFD-7B41076FCF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C7278F0-4EAB-471B-BDCF-8190172DB4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F8EA4B-6FEB-438E-8503-CAF41BD56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2BA488-FCA3-4D83-91C9-344264B7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81D12D-7F57-48B4-A255-8FB850B1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3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3BF959-F235-401C-B1A5-84E62FC65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1C2734-63DE-4896-93B7-F47C7DF1F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DBA30AD-6680-4723-8A80-23D9334DC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427401-A280-4629-9CF5-D0508A7359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B955EC-967C-470F-B95E-A6DA0B36A9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D521270-CA2A-4BE9-A000-E794905F5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2540E93-5E18-4B6A-8DEB-18D2DB41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3AC103D-8C55-4986-A9BE-17194F2B5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4349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181470-217F-4D81-8F8D-A002C3FA3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82DA6BC-605E-42D7-9593-B5FB81C18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5111371-937A-4121-B761-E64746364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220E32D-B2A1-4C73-8B4A-178A3393C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512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E1163AE-C6E0-4A95-9550-ECE19026E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BFC38BB-0348-42EA-A2B0-5053D5B14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015BB8-E3B9-4122-A0BF-749D79A3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1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F4F6D8-CE0B-46C1-8822-FE4DEB598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10082F-5A76-4D47-A7F2-730F34C75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1F6D332-292E-4E17-9AB2-3D0BE95CFC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F41DD8-0D38-4E01-8EFF-C949166FD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21D8A6-FB5A-4555-83F3-59E7E412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4688D5-3134-4379-A613-4CF763B68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772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260A82-0F79-46E7-996C-B6BC7D743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E68427-8E0B-4120-A471-773C9D9B51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4B224F-2D1C-408F-8A33-81FD0ECE94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8D257A-C1FA-4252-99E6-5EF0439A5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1D43-954A-4304-B1EF-3FA448D454CC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A5DF24-9840-4C4C-BE86-D384F090A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897C07-E2E6-49A6-BB2A-C64242638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37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54AD3A6-1928-43EF-A537-69E21082B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457B983-EA54-4835-BE78-C4A6A2C5A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860B80-9F73-436F-9097-D6C6302BF9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01D43-954A-4304-B1EF-3FA448D454CC}" type="datetimeFigureOut">
              <a:rPr lang="fr-FR" smtClean="0"/>
              <a:t>11/05/2020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79E567-4129-4C58-BF63-319A8C5814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BDF793-0E53-4789-A39B-AEA1A82A87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ACABC-CD54-49B1-8054-FEBF60AA54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94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DC06BE-A8AC-441D-8CEE-CBE8A0FC4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0"/>
            <a:ext cx="12192000" cy="91031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br>
              <a:rPr lang="en-GB"/>
            </a:br>
            <a:r>
              <a:rPr lang="en-GB"/>
              <a:t>          </a:t>
            </a:r>
            <a:r>
              <a:rPr lang="en-GB" sz="4400" b="1"/>
              <a:t>Animal Health project submission template</a:t>
            </a:r>
            <a:endParaRPr lang="en-GB" b="1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8C4B05-394D-4B96-B774-1A80017AA8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7855" y="1129971"/>
            <a:ext cx="6719453" cy="498907"/>
          </a:xfrm>
        </p:spPr>
        <p:txBody>
          <a:bodyPr>
            <a:normAutofit fontScale="70000" lnSpcReduction="20000"/>
          </a:bodyPr>
          <a:lstStyle/>
          <a:p>
            <a:r>
              <a:rPr lang="en-GB"/>
              <a:t>R&amp;D Dating for Animal Health and Innovation 2020 – </a:t>
            </a:r>
            <a:r>
              <a:rPr lang="en-GB" i="1"/>
              <a:t>Title of the project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32CBE50-07D4-4FDD-B7F5-DEFFDE5BE52D}"/>
              </a:ext>
            </a:extLst>
          </p:cNvPr>
          <p:cNvSpPr txBox="1"/>
          <p:nvPr/>
        </p:nvSpPr>
        <p:spPr>
          <a:xfrm>
            <a:off x="2807854" y="1750654"/>
            <a:ext cx="5754255" cy="203132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Short description of the innovation/ technology description</a:t>
            </a:r>
          </a:p>
          <a:p>
            <a:endParaRPr lang="en-GB" dirty="0"/>
          </a:p>
          <a:p>
            <a:r>
              <a:rPr lang="en-GB" i="1" dirty="0"/>
              <a:t>Do not include any confidential information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D804457-C6F9-4ACC-B893-19C05D68FC69}"/>
              </a:ext>
            </a:extLst>
          </p:cNvPr>
          <p:cNvSpPr txBox="1"/>
          <p:nvPr/>
        </p:nvSpPr>
        <p:spPr>
          <a:xfrm>
            <a:off x="2807853" y="4122915"/>
            <a:ext cx="5754255" cy="92333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Avantages of the innovation</a:t>
            </a:r>
          </a:p>
          <a:p>
            <a:endParaRPr lang="en-GB"/>
          </a:p>
          <a:p>
            <a:r>
              <a:rPr lang="en-GB"/>
              <a:t>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B2389D1-DC64-4086-A355-E2E0A549D8BF}"/>
              </a:ext>
            </a:extLst>
          </p:cNvPr>
          <p:cNvSpPr txBox="1"/>
          <p:nvPr/>
        </p:nvSpPr>
        <p:spPr>
          <a:xfrm>
            <a:off x="2807853" y="5290084"/>
            <a:ext cx="5754255" cy="1200329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Potentiel market application</a:t>
            </a:r>
          </a:p>
          <a:p>
            <a:endParaRPr lang="en-GB"/>
          </a:p>
          <a:p>
            <a:endParaRPr lang="en-GB"/>
          </a:p>
          <a:p>
            <a:r>
              <a:rPr lang="en-GB"/>
              <a:t>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29E3573-972B-4F50-8EF4-F8BF83EAFD24}"/>
              </a:ext>
            </a:extLst>
          </p:cNvPr>
          <p:cNvSpPr txBox="1"/>
          <p:nvPr/>
        </p:nvSpPr>
        <p:spPr>
          <a:xfrm>
            <a:off x="8774545" y="1750654"/>
            <a:ext cx="3149599" cy="4739759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Project development stage</a:t>
            </a:r>
          </a:p>
          <a:p>
            <a:endParaRPr lang="en-GB"/>
          </a:p>
          <a:p>
            <a:endParaRPr lang="en-GB"/>
          </a:p>
          <a:p>
            <a:r>
              <a:rPr lang="en-GB"/>
              <a:t>FYI : </a:t>
            </a:r>
            <a:r>
              <a:rPr lang="en-GB" sz="1600" i="1"/>
              <a:t>SIMV assessment will be based on following classification</a:t>
            </a:r>
          </a:p>
          <a:p>
            <a:endParaRPr lang="en-GB" sz="1600"/>
          </a:p>
          <a:p>
            <a:r>
              <a:rPr lang="en-GB" sz="1600"/>
              <a:t>stage 1 : ideas and concepts</a:t>
            </a:r>
          </a:p>
          <a:p>
            <a:endParaRPr lang="en-GB" sz="1600"/>
          </a:p>
          <a:p>
            <a:r>
              <a:rPr lang="en-GB" sz="1600"/>
              <a:t>stage 2 : POC </a:t>
            </a:r>
            <a:r>
              <a:rPr lang="en-GB" sz="1600" i="1"/>
              <a:t>in vitro</a:t>
            </a:r>
          </a:p>
          <a:p>
            <a:endParaRPr lang="en-GB" sz="1600" i="1"/>
          </a:p>
          <a:p>
            <a:r>
              <a:rPr lang="en-GB" sz="1600"/>
              <a:t> stage 3 : POC </a:t>
            </a:r>
            <a:r>
              <a:rPr lang="en-GB" sz="1600" i="1"/>
              <a:t>in vivo</a:t>
            </a:r>
          </a:p>
          <a:p>
            <a:endParaRPr lang="en-GB" sz="1600"/>
          </a:p>
          <a:p>
            <a:r>
              <a:rPr lang="en-GB" sz="1600"/>
              <a:t>stage 4 : candidates produced at medium scale </a:t>
            </a:r>
          </a:p>
          <a:p>
            <a:endParaRPr lang="en-GB" sz="1600"/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F4EA218-8ED9-456F-A7E9-A01B9A747865}"/>
              </a:ext>
            </a:extLst>
          </p:cNvPr>
          <p:cNvSpPr txBox="1"/>
          <p:nvPr/>
        </p:nvSpPr>
        <p:spPr>
          <a:xfrm>
            <a:off x="101599" y="2791282"/>
            <a:ext cx="2493819" cy="1477328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Project topic</a:t>
            </a:r>
          </a:p>
          <a:p>
            <a:r>
              <a:rPr lang="en-GB" i="1"/>
              <a:t>prophylaxis strategies, therapeutic area, medical device, digital health …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A1BAF6B-B06A-4616-8454-1219EAA293E2}"/>
              </a:ext>
            </a:extLst>
          </p:cNvPr>
          <p:cNvSpPr txBox="1"/>
          <p:nvPr/>
        </p:nvSpPr>
        <p:spPr>
          <a:xfrm>
            <a:off x="101599" y="1961376"/>
            <a:ext cx="2493819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/>
              <a:t>Free Keywords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48062D3-3D13-4C3A-820C-EBE6F2DB38CC}"/>
              </a:ext>
            </a:extLst>
          </p:cNvPr>
          <p:cNvSpPr txBox="1"/>
          <p:nvPr/>
        </p:nvSpPr>
        <p:spPr>
          <a:xfrm>
            <a:off x="101599" y="4459088"/>
            <a:ext cx="2493819" cy="2031325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Contact of the person in charge of the project</a:t>
            </a:r>
          </a:p>
          <a:p>
            <a:r>
              <a:rPr lang="en-GB"/>
              <a:t>Name – adresse - country </a:t>
            </a:r>
          </a:p>
          <a:p>
            <a:r>
              <a:rPr lang="en-GB"/>
              <a:t>E-mail</a:t>
            </a:r>
          </a:p>
          <a:p>
            <a:r>
              <a:rPr lang="en-GB"/>
              <a:t>Telephone number, webpage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FE297A4D-1CBA-4F8B-B686-E08F35C3B6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365647" cy="910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7002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120</Words>
  <Application>Microsoft Office PowerPoint</Application>
  <PresentationFormat>Grand écran</PresentationFormat>
  <Paragraphs>34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           Animal Health project submission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</dc:title>
  <dc:creator>Claire BRUGEROLLES</dc:creator>
  <cp:lastModifiedBy>Secrétariat SIMV</cp:lastModifiedBy>
  <cp:revision>20</cp:revision>
  <cp:lastPrinted>2019-04-18T14:41:36Z</cp:lastPrinted>
  <dcterms:created xsi:type="dcterms:W3CDTF">2018-04-11T11:47:35Z</dcterms:created>
  <dcterms:modified xsi:type="dcterms:W3CDTF">2020-05-11T13:28:31Z</dcterms:modified>
</cp:coreProperties>
</file>