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730" autoAdjust="0"/>
    <p:restoredTop sz="96101" autoAdjust="0"/>
  </p:normalViewPr>
  <p:slideViewPr>
    <p:cSldViewPr snapToGrid="0" showGuides="1">
      <p:cViewPr varScale="1">
        <p:scale>
          <a:sx n="91" d="100"/>
          <a:sy n="91" d="100"/>
        </p:scale>
        <p:origin x="96" y="2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204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EBA47-EA64-4B03-B96E-B67925C805C1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251A6-8FDC-4039-A20B-AA84AF4D74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396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9251A6-8FDC-4039-A20B-AA84AF4D743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6697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D61DF-1316-434B-BEC7-BEC148CB2D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026F88-7129-4759-9F77-2318A0F87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9BC7C9-8BC3-402C-9050-3CCBE0104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1B4597-09D1-46AF-B083-BCBA5C4C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A669CB-FE25-4066-8D41-25219EB1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14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CAB79-12F5-4AD0-8234-52149AD50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03A2A8-B497-4A8A-9DE0-DF110ECF94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B36469-DEA8-40AF-A19F-18E0CD981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E690E-5026-47C7-8654-2C38A64F0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15E85F-8F16-499F-A5B6-A3CEC99E8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947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3347C9-699F-4CF9-8C94-2D2828943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B3E6EA-DFB5-4C4A-A8C0-7EA6CF193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EC35B4-1552-4271-9F99-9D33322FF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BB0F42-DE53-4A17-8C67-B82D7E75F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BFF72F-27E7-4C65-AB8E-C2640049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5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B2005D-31A6-4618-9623-F8563BFA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D1A302-A205-4D9A-BC4E-6189134E3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BDCE8E-C3A7-463C-A02C-4400C570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23BD45-FEE3-481A-94C4-F91274215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12E497-20EC-4AB8-9E29-C0BFB24C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42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3CC36-131C-4225-B6F0-060F02C24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B2FBCCE-23A7-4501-AE01-21BFBDDB3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F71AF9-EA5D-44A8-BAA3-7E66D700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A6636E-EA0F-4348-BE04-A025133AC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ED99BB-79B1-4313-AFF0-72A3F54A7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50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AEFB31-6A5D-45A8-8346-3E1355214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EC26B8-B8F5-4E60-8BFD-7B41076FCF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C7278F0-4EAB-471B-BDCF-8190172DB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EA4B-6FEB-438E-8503-CAF41BD5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F2BA488-FCA3-4D83-91C9-344264B7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81D12D-7F57-48B4-A255-8FB850B1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35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3BF959-F235-401C-B1A5-84E62FC65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1C2734-63DE-4896-93B7-F47C7DF1F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BA30AD-6680-4723-8A80-23D9334DC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427401-A280-4629-9CF5-D0508A735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BB955EC-967C-470F-B95E-A6DA0B36A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521270-CA2A-4BE9-A000-E794905F5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2540E93-5E18-4B6A-8DEB-18D2DB41C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3AC103D-8C55-4986-A9BE-17194F2B5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349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181470-217F-4D81-8F8D-A002C3FA3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82DA6BC-605E-42D7-9593-B5FB81C1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111371-937A-4121-B761-E64746364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220E32D-B2A1-4C73-8B4A-178A3393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51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E1163AE-C6E0-4A95-9550-ECE19026E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FC38BB-0348-42EA-A2B0-5053D5B1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1015BB8-E3B9-4122-A0BF-749D79A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1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F4F6D8-CE0B-46C1-8822-FE4DEB59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210082F-5A76-4D47-A7F2-730F34C757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F6D332-292E-4E17-9AB2-3D0BE95CFC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F41DD8-0D38-4E01-8EFF-C949166FD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A21D8A6-FB5A-4555-83F3-59E7E4123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4688D5-3134-4379-A613-4CF763B6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72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60A82-0F79-46E7-996C-B6BC7D743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7E68427-8E0B-4120-A471-773C9D9B5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4B224F-2D1C-408F-8A33-81FD0ECE94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8D257A-C1FA-4252-99E6-5EF0439A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A5DF24-9840-4C4C-BE86-D384F090A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897C07-E2E6-49A6-BB2A-C64242638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37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54AD3A6-1928-43EF-A537-69E21082B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457B983-EA54-4835-BE78-C4A6A2C5A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860B80-9F73-436F-9097-D6C6302BF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01D43-954A-4304-B1EF-3FA448D454CC}" type="datetimeFigureOut">
              <a:rPr lang="fr-FR" smtClean="0"/>
              <a:t>26/03/2021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79E567-4129-4C58-BF63-319A8C5814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DF793-0E53-4789-A39B-AEA1A82A8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ACABC-CD54-49B1-8054-FEBF60AA54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394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.dhuez@simv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DC06BE-A8AC-441D-8CEE-CBE8A0FC4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2000" cy="91031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          </a:t>
            </a:r>
            <a:r>
              <a:rPr lang="en-GB" sz="4400" b="1" dirty="0"/>
              <a:t>Animal Health project submission template</a:t>
            </a:r>
            <a:endParaRPr lang="en-GB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8C4B05-394D-4B96-B774-1A80017AA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7853" y="977536"/>
            <a:ext cx="9278690" cy="498907"/>
          </a:xfrm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en-GB" sz="2000" dirty="0"/>
              <a:t>Title of the project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32CBE50-07D4-4FDD-B7F5-DEFFDE5BE52D}"/>
              </a:ext>
            </a:extLst>
          </p:cNvPr>
          <p:cNvSpPr txBox="1"/>
          <p:nvPr/>
        </p:nvSpPr>
        <p:spPr>
          <a:xfrm>
            <a:off x="2807853" y="2216422"/>
            <a:ext cx="5754255" cy="184665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Description of your innovation and the problem(s) that your asset/technology solves</a:t>
            </a:r>
            <a:r>
              <a:rPr lang="en-GB" sz="1600" b="1" dirty="0"/>
              <a:t> </a:t>
            </a:r>
            <a:r>
              <a:rPr lang="en-GB" sz="1400" dirty="0"/>
              <a:t>(200 words max)</a:t>
            </a:r>
          </a:p>
          <a:p>
            <a:endParaRPr lang="en-GB" sz="1100" dirty="0"/>
          </a:p>
          <a:p>
            <a:endParaRPr lang="en-GB" dirty="0">
              <a:solidFill>
                <a:srgbClr val="EB5837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D804457-C6F9-4ACC-B893-19C05D68FC69}"/>
              </a:ext>
            </a:extLst>
          </p:cNvPr>
          <p:cNvSpPr txBox="1"/>
          <p:nvPr/>
        </p:nvSpPr>
        <p:spPr>
          <a:xfrm>
            <a:off x="2797355" y="4116156"/>
            <a:ext cx="5754255" cy="1061829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How is your asset/technology innovative? </a:t>
            </a:r>
            <a:r>
              <a:rPr lang="en-GB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(100 words max)</a:t>
            </a:r>
            <a:endParaRPr lang="en-GB" sz="1400" b="1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r>
              <a:rPr lang="en-GB" sz="1400" dirty="0"/>
              <a:t>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B2389D1-DC64-4086-A355-E2E0A549D8BF}"/>
              </a:ext>
            </a:extLst>
          </p:cNvPr>
          <p:cNvSpPr txBox="1"/>
          <p:nvPr/>
        </p:nvSpPr>
        <p:spPr>
          <a:xfrm>
            <a:off x="2807853" y="5216066"/>
            <a:ext cx="5760000" cy="153888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Potential market application </a:t>
            </a:r>
            <a:r>
              <a:rPr lang="en-GB" sz="1400" dirty="0"/>
              <a:t>: ma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rket size (customers / target market and quantification), competitive advantages, Industry &amp; Competitors</a:t>
            </a:r>
            <a:endParaRPr lang="fr-FR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600" b="1" dirty="0"/>
          </a:p>
          <a:p>
            <a:endParaRPr lang="en-GB" sz="1600" dirty="0"/>
          </a:p>
          <a:p>
            <a:endParaRPr lang="en-GB" sz="1600" dirty="0"/>
          </a:p>
          <a:p>
            <a:r>
              <a:rPr lang="en-GB" sz="1600" dirty="0"/>
              <a:t>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29E3573-972B-4F50-8EF4-F8BF83EAFD24}"/>
              </a:ext>
            </a:extLst>
          </p:cNvPr>
          <p:cNvSpPr txBox="1"/>
          <p:nvPr/>
        </p:nvSpPr>
        <p:spPr>
          <a:xfrm>
            <a:off x="8789548" y="2217722"/>
            <a:ext cx="3276000" cy="141577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Project development stage</a:t>
            </a:r>
          </a:p>
          <a:p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</a:t>
            </a:r>
            <a:r>
              <a:rPr lang="en-GB" sz="1400" dirty="0"/>
              <a:t>stage 1 : ideas and concepts</a:t>
            </a:r>
          </a:p>
          <a:p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</a:t>
            </a:r>
            <a:r>
              <a:rPr lang="en-GB" sz="1400" dirty="0"/>
              <a:t>stage 2 : POC </a:t>
            </a:r>
            <a:r>
              <a:rPr lang="en-GB" sz="1400" i="1" dirty="0"/>
              <a:t>in vitro</a:t>
            </a:r>
          </a:p>
          <a:p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</a:t>
            </a:r>
            <a:r>
              <a:rPr lang="en-GB" sz="1400" dirty="0"/>
              <a:t>stage 3 : POC </a:t>
            </a:r>
            <a:r>
              <a:rPr lang="en-GB" sz="1400" i="1" dirty="0"/>
              <a:t>in vivo</a:t>
            </a:r>
          </a:p>
          <a:p>
            <a:pPr>
              <a:tabLst>
                <a:tab pos="809625" algn="l"/>
              </a:tabLst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</a:t>
            </a:r>
            <a:r>
              <a:rPr lang="en-GB" sz="1400" dirty="0"/>
              <a:t>stage 4 : candidates produced at 	medium scale</a:t>
            </a:r>
            <a:endParaRPr lang="en-GB" sz="1600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F4EA218-8ED9-456F-A7E9-A01B9A747865}"/>
              </a:ext>
            </a:extLst>
          </p:cNvPr>
          <p:cNvSpPr txBox="1"/>
          <p:nvPr/>
        </p:nvSpPr>
        <p:spPr>
          <a:xfrm>
            <a:off x="101599" y="2791282"/>
            <a:ext cx="2493819" cy="147732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Project topic</a:t>
            </a:r>
          </a:p>
          <a:p>
            <a:r>
              <a:rPr lang="en-GB" i="1" dirty="0"/>
              <a:t>prophylaxis strategies, therapeutic area, medical device, digital health …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A1BAF6B-B06A-4616-8454-1219EAA293E2}"/>
              </a:ext>
            </a:extLst>
          </p:cNvPr>
          <p:cNvSpPr txBox="1"/>
          <p:nvPr/>
        </p:nvSpPr>
        <p:spPr>
          <a:xfrm>
            <a:off x="101599" y="1923644"/>
            <a:ext cx="2493819" cy="646331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Free Keywords</a:t>
            </a:r>
          </a:p>
          <a:p>
            <a:endParaRPr lang="en-GB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248062D3-3D13-4C3A-820C-EBE6F2DB38CC}"/>
              </a:ext>
            </a:extLst>
          </p:cNvPr>
          <p:cNvSpPr txBox="1"/>
          <p:nvPr/>
        </p:nvSpPr>
        <p:spPr>
          <a:xfrm>
            <a:off x="101599" y="4459088"/>
            <a:ext cx="2493819" cy="230832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Contact of the person in charge of the project</a:t>
            </a:r>
          </a:p>
          <a:p>
            <a:r>
              <a:rPr lang="en-GB" sz="1400" dirty="0"/>
              <a:t>Name</a:t>
            </a:r>
          </a:p>
          <a:p>
            <a:r>
              <a:rPr lang="en-GB" sz="1400" dirty="0"/>
              <a:t>Address</a:t>
            </a:r>
          </a:p>
          <a:p>
            <a:r>
              <a:rPr lang="en-GB" sz="1400" dirty="0"/>
              <a:t>Country </a:t>
            </a:r>
          </a:p>
          <a:p>
            <a:r>
              <a:rPr lang="en-GB" sz="1400" dirty="0"/>
              <a:t>E-mail</a:t>
            </a:r>
          </a:p>
          <a:p>
            <a:r>
              <a:rPr lang="en-GB" sz="1400" dirty="0"/>
              <a:t>Telephone number</a:t>
            </a:r>
          </a:p>
          <a:p>
            <a:r>
              <a:rPr lang="en-GB" sz="1400" dirty="0"/>
              <a:t>Webpage </a:t>
            </a:r>
          </a:p>
          <a:p>
            <a:r>
              <a:rPr lang="en-GB" sz="1400" dirty="0"/>
              <a:t>Investors/laboratories involved</a:t>
            </a:r>
          </a:p>
          <a:p>
            <a:endParaRPr lang="en-GB" sz="1400" dirty="0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FE297A4D-1CBA-4F8B-B686-E08F35C3B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2365647" cy="91031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8FD834A-AFFE-4EB6-BCE5-DB8A2664F2EB}"/>
              </a:ext>
            </a:extLst>
          </p:cNvPr>
          <p:cNvSpPr txBox="1"/>
          <p:nvPr/>
        </p:nvSpPr>
        <p:spPr>
          <a:xfrm>
            <a:off x="8789547" y="3734881"/>
            <a:ext cx="3276000" cy="235186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IP / PARTNERSHIPS</a:t>
            </a: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Type of partnership sought (license, cooperation…): </a:t>
            </a:r>
            <a:r>
              <a:rPr lang="en-GB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 words maximum</a:t>
            </a:r>
          </a:p>
          <a:p>
            <a:endParaRPr lang="en-GB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Pre-existing academic and/or industrial partners: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N/A or 100 words maximum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endParaRPr lang="fr-F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0B78D82-C9FA-45F7-B853-88752FC40C56}"/>
              </a:ext>
            </a:extLst>
          </p:cNvPr>
          <p:cNvSpPr txBox="1"/>
          <p:nvPr/>
        </p:nvSpPr>
        <p:spPr>
          <a:xfrm>
            <a:off x="101599" y="1108239"/>
            <a:ext cx="2493819" cy="646331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Project category / Therapeutic area 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75DE556-3C80-438C-9C93-F59652060379}"/>
              </a:ext>
            </a:extLst>
          </p:cNvPr>
          <p:cNvSpPr txBox="1"/>
          <p:nvPr/>
        </p:nvSpPr>
        <p:spPr>
          <a:xfrm>
            <a:off x="2807852" y="1526907"/>
            <a:ext cx="9257695" cy="553998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Scope of the project </a:t>
            </a:r>
            <a:r>
              <a:rPr lang="en-GB" sz="1400" dirty="0"/>
              <a:t>:</a:t>
            </a:r>
          </a:p>
          <a:p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Pharmaceutical   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Diagnostic product   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B</a:t>
            </a: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iological   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N</a:t>
            </a: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ew therapies   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</a:t>
            </a:r>
            <a:r>
              <a:rPr lang="en-GB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Medical devices   </a:t>
            </a:r>
            <a:r>
              <a:rPr lang="en-GB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 e-Animal Health</a:t>
            </a:r>
            <a:endParaRPr lang="en-GB" sz="14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735D157-C75B-4B83-87E2-79ED871DF9B1}"/>
              </a:ext>
            </a:extLst>
          </p:cNvPr>
          <p:cNvSpPr txBox="1"/>
          <p:nvPr/>
        </p:nvSpPr>
        <p:spPr>
          <a:xfrm>
            <a:off x="8810543" y="6193038"/>
            <a:ext cx="3276000" cy="584775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Contact Isabelle Dhuez </a:t>
            </a:r>
            <a:r>
              <a:rPr lang="en-GB" sz="1600" dirty="0">
                <a:hlinkClick r:id="rId4"/>
              </a:rPr>
              <a:t>i.dhuez@simv.org</a:t>
            </a:r>
            <a:r>
              <a:rPr lang="en-GB" sz="1600" dirty="0"/>
              <a:t> +</a:t>
            </a:r>
            <a:r>
              <a:rPr lang="en-GB" sz="1600"/>
              <a:t>33 153 344 345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147250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209</Words>
  <Application>Microsoft Office PowerPoint</Application>
  <PresentationFormat>Grand écran</PresentationFormat>
  <Paragraphs>44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          Animal Health project submission template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Claire BRUGEROLLES</dc:creator>
  <cp:lastModifiedBy>Isabelle DHUEZ</cp:lastModifiedBy>
  <cp:revision>35</cp:revision>
  <cp:lastPrinted>2019-04-18T14:41:36Z</cp:lastPrinted>
  <dcterms:created xsi:type="dcterms:W3CDTF">2018-04-11T11:47:35Z</dcterms:created>
  <dcterms:modified xsi:type="dcterms:W3CDTF">2021-03-26T15:48:53Z</dcterms:modified>
</cp:coreProperties>
</file>